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4F8-0F1E-48BE-B78B-0BB62151BDC6}" type="datetimeFigureOut">
              <a:rPr lang="sr-Latn-RS" smtClean="0"/>
              <a:pPr/>
              <a:t>15.5.2020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0F7-F864-482B-AF0D-C248D68DF4C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70420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4F8-0F1E-48BE-B78B-0BB62151BDC6}" type="datetimeFigureOut">
              <a:rPr lang="sr-Latn-RS" smtClean="0"/>
              <a:pPr/>
              <a:t>15.5.2020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0F7-F864-482B-AF0D-C248D68DF4C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31388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4F8-0F1E-48BE-B78B-0BB62151BDC6}" type="datetimeFigureOut">
              <a:rPr lang="sr-Latn-RS" smtClean="0"/>
              <a:pPr/>
              <a:t>15.5.2020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0F7-F864-482B-AF0D-C248D68DF4C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09460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4F8-0F1E-48BE-B78B-0BB62151BDC6}" type="datetimeFigureOut">
              <a:rPr lang="sr-Latn-RS" smtClean="0"/>
              <a:pPr/>
              <a:t>15.5.2020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0F7-F864-482B-AF0D-C248D68DF4C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78228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4F8-0F1E-48BE-B78B-0BB62151BDC6}" type="datetimeFigureOut">
              <a:rPr lang="sr-Latn-RS" smtClean="0"/>
              <a:pPr/>
              <a:t>15.5.2020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0F7-F864-482B-AF0D-C248D68DF4C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45638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4F8-0F1E-48BE-B78B-0BB62151BDC6}" type="datetimeFigureOut">
              <a:rPr lang="sr-Latn-RS" smtClean="0"/>
              <a:pPr/>
              <a:t>15.5.2020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0F7-F864-482B-AF0D-C248D68DF4C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90847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4F8-0F1E-48BE-B78B-0BB62151BDC6}" type="datetimeFigureOut">
              <a:rPr lang="sr-Latn-RS" smtClean="0"/>
              <a:pPr/>
              <a:t>15.5.2020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0F7-F864-482B-AF0D-C248D68DF4C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8688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4F8-0F1E-48BE-B78B-0BB62151BDC6}" type="datetimeFigureOut">
              <a:rPr lang="sr-Latn-RS" smtClean="0"/>
              <a:pPr/>
              <a:t>15.5.2020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0F7-F864-482B-AF0D-C248D68DF4C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42301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4F8-0F1E-48BE-B78B-0BB62151BDC6}" type="datetimeFigureOut">
              <a:rPr lang="sr-Latn-RS" smtClean="0"/>
              <a:pPr/>
              <a:t>15.5.2020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0F7-F864-482B-AF0D-C248D68DF4C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94066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4F8-0F1E-48BE-B78B-0BB62151BDC6}" type="datetimeFigureOut">
              <a:rPr lang="sr-Latn-RS" smtClean="0"/>
              <a:pPr/>
              <a:t>15.5.2020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0F7-F864-482B-AF0D-C248D68DF4C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42590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4F8-0F1E-48BE-B78B-0BB62151BDC6}" type="datetimeFigureOut">
              <a:rPr lang="sr-Latn-RS" smtClean="0"/>
              <a:pPr/>
              <a:t>15.5.2020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0F7-F864-482B-AF0D-C248D68DF4C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08121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754F8-0F1E-48BE-B78B-0BB62151BDC6}" type="datetimeFigureOut">
              <a:rPr lang="sr-Latn-RS" smtClean="0"/>
              <a:pPr/>
              <a:t>15.5.2020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50F7-F864-482B-AF0D-C248D68DF4C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98708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L993HNAa8M" TargetMode="External"/><Relationship Id="rId2" Type="http://schemas.openxmlformats.org/officeDocument/2006/relationships/hyperlink" Target="https://www.youtube.com/watch?v=oUwDx9VH8U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39reWUE7A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Dobro došli na završni čas likovne i muzičke kulture!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611" y="3140968"/>
            <a:ext cx="1152128" cy="3213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440658"/>
            <a:ext cx="1008112" cy="1814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541007"/>
            <a:ext cx="22098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701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Na času muzičkog ste u toku drugog razreda mnogo toga naučili.</a:t>
            </a:r>
            <a:br>
              <a:rPr lang="sr-Latn-RS" dirty="0" smtClean="0"/>
            </a:br>
            <a:r>
              <a:rPr lang="sr-Latn-RS" dirty="0" smtClean="0"/>
              <a:t>Upoznali ste se sa </a:t>
            </a:r>
            <a:r>
              <a:rPr lang="sr-Latn-RS" dirty="0" smtClean="0"/>
              <a:t>tonovima </a:t>
            </a:r>
            <a:r>
              <a:rPr lang="sr-Latn-RS" dirty="0" smtClean="0"/>
              <a:t>i saznali ste o nekim novim instrumentima.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dirty="0" smtClean="0"/>
              <a:t>Puno ste pevali a i poneku narodnu igru naučili.</a:t>
            </a:r>
            <a:br>
              <a:rPr lang="sr-Latn-RS" dirty="0" smtClean="0"/>
            </a:br>
            <a:endParaRPr lang="sr-Latn-R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21088"/>
            <a:ext cx="166687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4572008"/>
            <a:ext cx="2244403" cy="1963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379670"/>
            <a:ext cx="20882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7766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Na času likovne kulture ste oslikavali raznim tehnikama,naučili o bojama i od iskorišćenih materijala pravili umetnost.</a:t>
            </a:r>
            <a:endParaRPr lang="sr-Latn-R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43457"/>
            <a:ext cx="2736304" cy="159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013176"/>
            <a:ext cx="16097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97288"/>
            <a:ext cx="15144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8" y="5214950"/>
            <a:ext cx="14668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157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Privodimo kraju ovu školsku godinu a vaš zadatak je sledeći: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dirty="0" smtClean="0"/>
              <a:t>Poslušajte kompozicije koje su vam date.</a:t>
            </a:r>
          </a:p>
          <a:p>
            <a:pPr marL="0" indent="0">
              <a:buNone/>
            </a:pPr>
            <a:r>
              <a:rPr lang="sr-Latn-RS" dirty="0"/>
              <a:t>U</a:t>
            </a:r>
            <a:r>
              <a:rPr lang="sr-Latn-RS" dirty="0" smtClean="0"/>
              <a:t>živajte, zamišljajte i maštajte.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Dok uživate u muzici na listu od </a:t>
            </a:r>
            <a:r>
              <a:rPr lang="sr-Latn-RS" smtClean="0"/>
              <a:t>bloka naslikajte </a:t>
            </a:r>
            <a:r>
              <a:rPr lang="sr-Latn-RS" dirty="0" smtClean="0"/>
              <a:t>vašu najveću želju za ovaj raspust.</a:t>
            </a:r>
          </a:p>
          <a:p>
            <a:pPr marL="0" indent="0">
              <a:buNone/>
            </a:pPr>
            <a:r>
              <a:rPr lang="sr-Latn-RS" dirty="0" smtClean="0"/>
              <a:t>Šta biste to voleli da vam se ostvari i da doživite?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Radite tehnikom po izboru i uradite ga najbolje do sada, pedantno i maštovito.</a:t>
            </a:r>
          </a:p>
        </p:txBody>
      </p:sp>
    </p:spTree>
    <p:extLst>
      <p:ext uri="{BB962C8B-B14F-4D97-AF65-F5344CB8AC3E}">
        <p14:creationId xmlns:p14="http://schemas.microsoft.com/office/powerpoint/2010/main" xmlns="" val="31479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Evo kompozicija, zamolite roditelje da vam pomognu da ih pustite.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rgbClr val="FF0000"/>
                </a:solidFill>
                <a:hlinkClick r:id="rId2"/>
              </a:rPr>
              <a:t>https://www.youtube.com/watch?v=oUwDx9VH8UI</a:t>
            </a:r>
            <a:endParaRPr lang="sr-Latn-RS" dirty="0" smtClean="0">
              <a:solidFill>
                <a:srgbClr val="FF0000"/>
              </a:solidFill>
            </a:endParaRPr>
          </a:p>
          <a:p>
            <a:endParaRPr lang="sr-Latn-RS" dirty="0">
              <a:solidFill>
                <a:srgbClr val="FF0000"/>
              </a:solidFill>
            </a:endParaRPr>
          </a:p>
          <a:p>
            <a:r>
              <a:rPr lang="sr-Latn-RS" dirty="0" smtClean="0">
                <a:solidFill>
                  <a:srgbClr val="FF0000"/>
                </a:solidFill>
                <a:hlinkClick r:id="rId3"/>
              </a:rPr>
              <a:t>https://www.youtube.com/watch?v=1L993HNAa8M</a:t>
            </a:r>
            <a:endParaRPr lang="sr-Latn-RS" dirty="0">
              <a:solidFill>
                <a:srgbClr val="FF0000"/>
              </a:solidFill>
            </a:endParaRPr>
          </a:p>
          <a:p>
            <a:endParaRPr lang="sr-Latn-RS" dirty="0" smtClean="0">
              <a:solidFill>
                <a:srgbClr val="FF0000"/>
              </a:solidFill>
              <a:hlinkClick r:id="rId4"/>
            </a:endParaRPr>
          </a:p>
          <a:p>
            <a:r>
              <a:rPr lang="sr-Latn-RS" dirty="0" smtClean="0">
                <a:solidFill>
                  <a:srgbClr val="FF0000"/>
                </a:solidFill>
                <a:hlinkClick r:id="rId4"/>
              </a:rPr>
              <a:t>https://www.youtube.com/watch?v=X39reWUE7A4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58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Do naredne školske godine, maštajte, stvarajte, slušajte i pavajte.</a:t>
            </a:r>
            <a:endParaRPr lang="sr-Latn-R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0888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88840"/>
            <a:ext cx="1905000" cy="2400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046421"/>
            <a:ext cx="1495425" cy="1504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36912"/>
            <a:ext cx="1543050" cy="2838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8263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140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Dobro došli na završni čas likovne i muzičke kulture!</vt:lpstr>
      <vt:lpstr>Na času muzičkog ste u toku drugog razreda mnogo toga naučili. Upoznali ste se sa tonovima i saznali ste o nekim novim instrumentima. Puno ste pevali a i poneku narodnu igru naučili. </vt:lpstr>
      <vt:lpstr>Na času likovne kulture ste oslikavali raznim tehnikama,naučili o bojama i od iskorišćenih materijala pravili umetnost.</vt:lpstr>
      <vt:lpstr>Privodimo kraju ovu školsku godinu a vaš zadatak je sledeći:</vt:lpstr>
      <vt:lpstr>Evo kompozicija, zamolite roditelje da vam pomognu da ih pustite.</vt:lpstr>
      <vt:lpstr>Do naredne školske godine, maštajte, stvarajte, slušajte i pavajte.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za</dc:title>
  <dc:creator>Nevena Borić</dc:creator>
  <cp:lastModifiedBy>User</cp:lastModifiedBy>
  <cp:revision>7</cp:revision>
  <dcterms:created xsi:type="dcterms:W3CDTF">2020-05-14T13:14:46Z</dcterms:created>
  <dcterms:modified xsi:type="dcterms:W3CDTF">2020-05-15T14:41:52Z</dcterms:modified>
</cp:coreProperties>
</file>